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</p:sldIdLst>
  <p:sldSz cx="9144000" cy="6858000" type="screen4x3"/>
  <p:notesSz cx="7010400" cy="9236075"/>
  <p:defaultTextStyle>
    <a:defPPr>
      <a:defRPr lang="en-US"/>
    </a:defPPr>
    <a:lvl1pPr marL="0" algn="l" defTabSz="914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39" algn="l" defTabSz="914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79" algn="l" defTabSz="914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19" algn="l" defTabSz="914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59" algn="l" defTabSz="914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199" algn="l" defTabSz="914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237" algn="l" defTabSz="914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278" algn="l" defTabSz="914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316" algn="l" defTabSz="914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0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0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0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0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0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1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71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81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25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03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482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0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0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1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72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82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797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241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02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05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087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411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5145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6174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720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8233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450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7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7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046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0291" indent="0">
              <a:buNone/>
              <a:defRPr sz="1800" b="1"/>
            </a:lvl2pPr>
            <a:lvl3pPr marL="820583" indent="0">
              <a:buNone/>
              <a:defRPr sz="1600" b="1"/>
            </a:lvl3pPr>
            <a:lvl4pPr marL="1230874" indent="0">
              <a:buNone/>
              <a:defRPr sz="1400" b="1"/>
            </a:lvl4pPr>
            <a:lvl5pPr marL="1641165" indent="0">
              <a:buNone/>
              <a:defRPr sz="1400" b="1"/>
            </a:lvl5pPr>
            <a:lvl6pPr marL="2051456" indent="0">
              <a:buNone/>
              <a:defRPr sz="1400" b="1"/>
            </a:lvl6pPr>
            <a:lvl7pPr marL="2461748" indent="0">
              <a:buNone/>
              <a:defRPr sz="1400" b="1"/>
            </a:lvl7pPr>
            <a:lvl8pPr marL="2872039" indent="0">
              <a:buNone/>
              <a:defRPr sz="1400" b="1"/>
            </a:lvl8pPr>
            <a:lvl9pPr marL="328233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0291" indent="0">
              <a:buNone/>
              <a:defRPr sz="1800" b="1"/>
            </a:lvl2pPr>
            <a:lvl3pPr marL="820583" indent="0">
              <a:buNone/>
              <a:defRPr sz="1600" b="1"/>
            </a:lvl3pPr>
            <a:lvl4pPr marL="1230874" indent="0">
              <a:buNone/>
              <a:defRPr sz="1400" b="1"/>
            </a:lvl4pPr>
            <a:lvl5pPr marL="1641165" indent="0">
              <a:buNone/>
              <a:defRPr sz="1400" b="1"/>
            </a:lvl5pPr>
            <a:lvl6pPr marL="2051456" indent="0">
              <a:buNone/>
              <a:defRPr sz="1400" b="1"/>
            </a:lvl6pPr>
            <a:lvl7pPr marL="2461748" indent="0">
              <a:buNone/>
              <a:defRPr sz="1400" b="1"/>
            </a:lvl7pPr>
            <a:lvl8pPr marL="2872039" indent="0">
              <a:buNone/>
              <a:defRPr sz="1400" b="1"/>
            </a:lvl8pPr>
            <a:lvl9pPr marL="328233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762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016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222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7"/>
            <a:ext cx="5111750" cy="585311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10291" indent="0">
              <a:buNone/>
              <a:defRPr sz="1100"/>
            </a:lvl2pPr>
            <a:lvl3pPr marL="820583" indent="0">
              <a:buNone/>
              <a:defRPr sz="900"/>
            </a:lvl3pPr>
            <a:lvl4pPr marL="1230874" indent="0">
              <a:buNone/>
              <a:defRPr sz="800"/>
            </a:lvl4pPr>
            <a:lvl5pPr marL="1641165" indent="0">
              <a:buNone/>
              <a:defRPr sz="800"/>
            </a:lvl5pPr>
            <a:lvl6pPr marL="2051456" indent="0">
              <a:buNone/>
              <a:defRPr sz="800"/>
            </a:lvl6pPr>
            <a:lvl7pPr marL="2461748" indent="0">
              <a:buNone/>
              <a:defRPr sz="800"/>
            </a:lvl7pPr>
            <a:lvl8pPr marL="2872039" indent="0">
              <a:buNone/>
              <a:defRPr sz="800"/>
            </a:lvl8pPr>
            <a:lvl9pPr marL="328233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19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10291" indent="0">
              <a:buNone/>
              <a:defRPr sz="2500"/>
            </a:lvl2pPr>
            <a:lvl3pPr marL="820583" indent="0">
              <a:buNone/>
              <a:defRPr sz="2200"/>
            </a:lvl3pPr>
            <a:lvl4pPr marL="1230874" indent="0">
              <a:buNone/>
              <a:defRPr sz="1800"/>
            </a:lvl4pPr>
            <a:lvl5pPr marL="1641165" indent="0">
              <a:buNone/>
              <a:defRPr sz="1800"/>
            </a:lvl5pPr>
            <a:lvl6pPr marL="2051456" indent="0">
              <a:buNone/>
              <a:defRPr sz="1800"/>
            </a:lvl6pPr>
            <a:lvl7pPr marL="2461748" indent="0">
              <a:buNone/>
              <a:defRPr sz="1800"/>
            </a:lvl7pPr>
            <a:lvl8pPr marL="2872039" indent="0">
              <a:buNone/>
              <a:defRPr sz="1800"/>
            </a:lvl8pPr>
            <a:lvl9pPr marL="3282330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10291" indent="0">
              <a:buNone/>
              <a:defRPr sz="1100"/>
            </a:lvl2pPr>
            <a:lvl3pPr marL="820583" indent="0">
              <a:buNone/>
              <a:defRPr sz="900"/>
            </a:lvl3pPr>
            <a:lvl4pPr marL="1230874" indent="0">
              <a:buNone/>
              <a:defRPr sz="800"/>
            </a:lvl4pPr>
            <a:lvl5pPr marL="1641165" indent="0">
              <a:buNone/>
              <a:defRPr sz="800"/>
            </a:lvl5pPr>
            <a:lvl6pPr marL="2051456" indent="0">
              <a:buNone/>
              <a:defRPr sz="800"/>
            </a:lvl6pPr>
            <a:lvl7pPr marL="2461748" indent="0">
              <a:buNone/>
              <a:defRPr sz="800"/>
            </a:lvl7pPr>
            <a:lvl8pPr marL="2872039" indent="0">
              <a:buNone/>
              <a:defRPr sz="800"/>
            </a:lvl8pPr>
            <a:lvl9pPr marL="328233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783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3216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73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01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03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058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4078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5097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6117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7136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8156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27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9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9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47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0195" indent="0">
              <a:buNone/>
              <a:defRPr sz="1800" b="1"/>
            </a:lvl2pPr>
            <a:lvl3pPr marL="820391" indent="0">
              <a:buNone/>
              <a:defRPr sz="1600" b="1"/>
            </a:lvl3pPr>
            <a:lvl4pPr marL="1230586" indent="0">
              <a:buNone/>
              <a:defRPr sz="1400" b="1"/>
            </a:lvl4pPr>
            <a:lvl5pPr marL="1640781" indent="0">
              <a:buNone/>
              <a:defRPr sz="1400" b="1"/>
            </a:lvl5pPr>
            <a:lvl6pPr marL="2050976" indent="0">
              <a:buNone/>
              <a:defRPr sz="1400" b="1"/>
            </a:lvl6pPr>
            <a:lvl7pPr marL="2461173" indent="0">
              <a:buNone/>
              <a:defRPr sz="1400" b="1"/>
            </a:lvl7pPr>
            <a:lvl8pPr marL="2871367" indent="0">
              <a:buNone/>
              <a:defRPr sz="1400" b="1"/>
            </a:lvl8pPr>
            <a:lvl9pPr marL="328156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0195" indent="0">
              <a:buNone/>
              <a:defRPr sz="1800" b="1"/>
            </a:lvl2pPr>
            <a:lvl3pPr marL="820391" indent="0">
              <a:buNone/>
              <a:defRPr sz="1600" b="1"/>
            </a:lvl3pPr>
            <a:lvl4pPr marL="1230586" indent="0">
              <a:buNone/>
              <a:defRPr sz="1400" b="1"/>
            </a:lvl4pPr>
            <a:lvl5pPr marL="1640781" indent="0">
              <a:buNone/>
              <a:defRPr sz="1400" b="1"/>
            </a:lvl5pPr>
            <a:lvl6pPr marL="2050976" indent="0">
              <a:buNone/>
              <a:defRPr sz="1400" b="1"/>
            </a:lvl6pPr>
            <a:lvl7pPr marL="2461173" indent="0">
              <a:buNone/>
              <a:defRPr sz="1400" b="1"/>
            </a:lvl7pPr>
            <a:lvl8pPr marL="2871367" indent="0">
              <a:buNone/>
              <a:defRPr sz="1400" b="1"/>
            </a:lvl8pPr>
            <a:lvl9pPr marL="328156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36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94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68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7"/>
            <a:ext cx="5111750" cy="585311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6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10195" indent="0">
              <a:buNone/>
              <a:defRPr sz="1100"/>
            </a:lvl2pPr>
            <a:lvl3pPr marL="820391" indent="0">
              <a:buNone/>
              <a:defRPr sz="900"/>
            </a:lvl3pPr>
            <a:lvl4pPr marL="1230586" indent="0">
              <a:buNone/>
              <a:defRPr sz="800"/>
            </a:lvl4pPr>
            <a:lvl5pPr marL="1640781" indent="0">
              <a:buNone/>
              <a:defRPr sz="800"/>
            </a:lvl5pPr>
            <a:lvl6pPr marL="2050976" indent="0">
              <a:buNone/>
              <a:defRPr sz="800"/>
            </a:lvl6pPr>
            <a:lvl7pPr marL="2461173" indent="0">
              <a:buNone/>
              <a:defRPr sz="800"/>
            </a:lvl7pPr>
            <a:lvl8pPr marL="2871367" indent="0">
              <a:buNone/>
              <a:defRPr sz="800"/>
            </a:lvl8pPr>
            <a:lvl9pPr marL="328156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42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10195" indent="0">
              <a:buNone/>
              <a:defRPr sz="2500"/>
            </a:lvl2pPr>
            <a:lvl3pPr marL="820391" indent="0">
              <a:buNone/>
              <a:defRPr sz="2200"/>
            </a:lvl3pPr>
            <a:lvl4pPr marL="1230586" indent="0">
              <a:buNone/>
              <a:defRPr sz="1800"/>
            </a:lvl4pPr>
            <a:lvl5pPr marL="1640781" indent="0">
              <a:buNone/>
              <a:defRPr sz="1800"/>
            </a:lvl5pPr>
            <a:lvl6pPr marL="2050976" indent="0">
              <a:buNone/>
              <a:defRPr sz="1800"/>
            </a:lvl6pPr>
            <a:lvl7pPr marL="2461173" indent="0">
              <a:buNone/>
              <a:defRPr sz="1800"/>
            </a:lvl7pPr>
            <a:lvl8pPr marL="2871367" indent="0">
              <a:buNone/>
              <a:defRPr sz="1800"/>
            </a:lvl8pPr>
            <a:lvl9pPr marL="3281562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10195" indent="0">
              <a:buNone/>
              <a:defRPr sz="1100"/>
            </a:lvl2pPr>
            <a:lvl3pPr marL="820391" indent="0">
              <a:buNone/>
              <a:defRPr sz="900"/>
            </a:lvl3pPr>
            <a:lvl4pPr marL="1230586" indent="0">
              <a:buNone/>
              <a:defRPr sz="800"/>
            </a:lvl4pPr>
            <a:lvl5pPr marL="1640781" indent="0">
              <a:buNone/>
              <a:defRPr sz="800"/>
            </a:lvl5pPr>
            <a:lvl6pPr marL="2050976" indent="0">
              <a:buNone/>
              <a:defRPr sz="800"/>
            </a:lvl6pPr>
            <a:lvl7pPr marL="2461173" indent="0">
              <a:buNone/>
              <a:defRPr sz="800"/>
            </a:lvl7pPr>
            <a:lvl8pPr marL="2871367" indent="0">
              <a:buNone/>
              <a:defRPr sz="800"/>
            </a:lvl8pPr>
            <a:lvl9pPr marL="328156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91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82039" tIns="41020" rIns="82039" bIns="410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9"/>
            <a:ext cx="8229600" cy="4525963"/>
          </a:xfrm>
          <a:prstGeom prst="rect">
            <a:avLst/>
          </a:prstGeom>
        </p:spPr>
        <p:txBody>
          <a:bodyPr vert="horz" lIns="82039" tIns="41020" rIns="82039" bIns="410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82039" tIns="41020" rIns="82039" bIns="410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10195"/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10195"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82039" tIns="41020" rIns="82039" bIns="410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10195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82039" tIns="41020" rIns="82039" bIns="410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10195"/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10195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39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10195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7646" indent="-307646" algn="l" defTabSz="410195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6567" indent="-256372" algn="l" defTabSz="410195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5488" indent="-205098" algn="l" defTabSz="41019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35683" indent="-205098" algn="l" defTabSz="410195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5879" indent="-205098" algn="l" defTabSz="410195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074" indent="-205098" algn="l" defTabSz="41019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6270" indent="-205098" algn="l" defTabSz="41019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76467" indent="-205098" algn="l" defTabSz="41019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86660" indent="-205098" algn="l" defTabSz="41019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01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195" algn="l" defTabSz="4101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391" algn="l" defTabSz="4101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586" algn="l" defTabSz="4101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0781" algn="l" defTabSz="4101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0976" algn="l" defTabSz="4101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1173" algn="l" defTabSz="4101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1367" algn="l" defTabSz="4101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1562" algn="l" defTabSz="4101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82058" tIns="41029" rIns="82058" bIns="4102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82058" tIns="41029" rIns="82058" bIns="4102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82058" tIns="41029" rIns="82058" bIns="41029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10291"/>
            <a:fld id="{6DC85828-73AE-084F-BC1B-4B25BC6EAA8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10291"/>
              <a:t>10/31/2014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82058" tIns="41029" rIns="82058" bIns="41029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10291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82058" tIns="41029" rIns="82058" bIns="41029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10291"/>
            <a:fld id="{F0C9C5AD-AC34-3D40-9928-22849043A4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10291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6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10291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7718" indent="-307718" algn="l" defTabSz="410291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6723" indent="-256432" algn="l" defTabSz="410291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5728" indent="-205146" algn="l" defTabSz="41029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019" indent="-205146" algn="l" defTabSz="410291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6311" indent="-205146" algn="l" defTabSz="410291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602" indent="-205146" algn="l" defTabSz="41029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6893" indent="-205146" algn="l" defTabSz="41029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77185" indent="-205146" algn="l" defTabSz="41029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87476" indent="-205146" algn="l" defTabSz="41029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291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583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874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1165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1456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1748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2039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2330" algn="l" defTabSz="4102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/>
        </p:nvSpPr>
        <p:spPr>
          <a:xfrm>
            <a:off x="237894" y="867558"/>
            <a:ext cx="2492283" cy="21152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30" tIns="41015" rIns="82030" bIns="41015" rtlCol="0" anchor="ctr"/>
          <a:lstStyle/>
          <a:p>
            <a:pPr algn="ctr" defTabSz="410147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-354525" y="3340665"/>
            <a:ext cx="6858000" cy="154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H="1">
            <a:off x="2704703" y="3439417"/>
            <a:ext cx="6858000" cy="154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rved Up Ribbon 7"/>
          <p:cNvSpPr/>
          <p:nvPr/>
        </p:nvSpPr>
        <p:spPr>
          <a:xfrm>
            <a:off x="6329609" y="223563"/>
            <a:ext cx="2643842" cy="822960"/>
          </a:xfrm>
          <a:prstGeom prst="ellipseRibbon2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59645" y="5253550"/>
            <a:ext cx="2713809" cy="1924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59645" y="5676913"/>
            <a:ext cx="2713809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59645" y="6100276"/>
            <a:ext cx="2713809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59642" y="4310605"/>
            <a:ext cx="2860302" cy="359830"/>
          </a:xfrm>
          <a:prstGeom prst="rect">
            <a:avLst/>
          </a:prstGeom>
          <a:noFill/>
        </p:spPr>
        <p:txBody>
          <a:bodyPr wrap="square" lIns="82030" tIns="41015" rIns="82030" bIns="41015" rtlCol="0">
            <a:spAutoFit/>
          </a:bodyPr>
          <a:lstStyle/>
          <a:p>
            <a:pPr defTabSz="410147"/>
            <a:r>
              <a:rPr lang="en-US" dirty="0">
                <a:solidFill>
                  <a:prstClr val="black"/>
                </a:solidFill>
                <a:latin typeface="Handwriting - Dakota"/>
                <a:cs typeface="Handwriting - Dakota"/>
              </a:rPr>
              <a:t>By </a:t>
            </a:r>
            <a:r>
              <a:rPr lang="en-US" dirty="0">
                <a:solidFill>
                  <a:prstClr val="black"/>
                </a:solidFill>
              </a:rPr>
              <a:t> ____________________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221902" y="846728"/>
            <a:ext cx="2761646" cy="57731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30" tIns="41015" rIns="82030" bIns="41015" rtlCol="0" anchor="ctr"/>
          <a:lstStyle/>
          <a:p>
            <a:pPr algn="ctr" defTabSz="410147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3375829" y="1347059"/>
            <a:ext cx="2492283" cy="1924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375829" y="1731934"/>
            <a:ext cx="2492283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375829" y="2136053"/>
            <a:ext cx="2492283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375829" y="2559416"/>
            <a:ext cx="2492283" cy="1924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375829" y="2963535"/>
            <a:ext cx="2492283" cy="1924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375829" y="3348410"/>
            <a:ext cx="2492283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375829" y="3752529"/>
            <a:ext cx="2492283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375829" y="4175892"/>
            <a:ext cx="2492283" cy="1924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375829" y="4583717"/>
            <a:ext cx="2492283" cy="1924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375829" y="4968592"/>
            <a:ext cx="2492283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375829" y="5372711"/>
            <a:ext cx="2492283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375829" y="5796074"/>
            <a:ext cx="2492283" cy="1924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375829" y="6177252"/>
            <a:ext cx="2492283" cy="1924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Wave 36"/>
          <p:cNvSpPr/>
          <p:nvPr/>
        </p:nvSpPr>
        <p:spPr>
          <a:xfrm>
            <a:off x="3221902" y="223563"/>
            <a:ext cx="2646206" cy="623164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30" tIns="41015" rIns="82030" bIns="41015" rtlCol="0" anchor="ctr"/>
          <a:lstStyle/>
          <a:p>
            <a:pPr algn="ctr" defTabSz="410147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37348" y="332095"/>
            <a:ext cx="2492283" cy="359858"/>
          </a:xfrm>
          <a:prstGeom prst="rect">
            <a:avLst/>
          </a:prstGeom>
          <a:noFill/>
        </p:spPr>
        <p:txBody>
          <a:bodyPr wrap="square" lIns="82030" tIns="41015" rIns="82030" bIns="41015" rtlCol="0">
            <a:spAutoFit/>
          </a:bodyPr>
          <a:lstStyle/>
          <a:p>
            <a:pPr algn="ctr" defTabSz="410147"/>
            <a:r>
              <a:rPr lang="en-US" b="1" dirty="0">
                <a:solidFill>
                  <a:prstClr val="black"/>
                </a:solidFill>
                <a:latin typeface="Handwriting - Dakota"/>
                <a:cs typeface="Handwriting - Dakota"/>
              </a:rPr>
              <a:t>Did You Know?</a:t>
            </a:r>
          </a:p>
        </p:txBody>
      </p:sp>
      <p:sp>
        <p:nvSpPr>
          <p:cNvPr id="39" name="Wave 38"/>
          <p:cNvSpPr/>
          <p:nvPr/>
        </p:nvSpPr>
        <p:spPr>
          <a:xfrm>
            <a:off x="122445" y="223563"/>
            <a:ext cx="2646206" cy="623164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30" tIns="41015" rIns="82030" bIns="41015" rtlCol="0" anchor="ctr"/>
          <a:lstStyle/>
          <a:p>
            <a:pPr algn="ctr" defTabSz="410147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7894" y="319395"/>
            <a:ext cx="2492283" cy="359858"/>
          </a:xfrm>
          <a:prstGeom prst="rect">
            <a:avLst/>
          </a:prstGeom>
          <a:noFill/>
        </p:spPr>
        <p:txBody>
          <a:bodyPr wrap="square" lIns="82030" tIns="41015" rIns="82030" bIns="41015" rtlCol="0">
            <a:spAutoFit/>
          </a:bodyPr>
          <a:lstStyle/>
          <a:p>
            <a:pPr algn="ctr" defTabSz="410147"/>
            <a:r>
              <a:rPr lang="en-US" b="1" dirty="0">
                <a:solidFill>
                  <a:prstClr val="black"/>
                </a:solidFill>
                <a:latin typeface="Handwriting - Dakota"/>
                <a:cs typeface="Handwriting - Dakota"/>
              </a:rPr>
              <a:t>Flag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276374" y="3416629"/>
            <a:ext cx="2492283" cy="144210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30" tIns="41015" rIns="82030" bIns="41015" rtlCol="0" anchor="ctr"/>
          <a:lstStyle/>
          <a:p>
            <a:pPr algn="ctr" defTabSz="410147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75821" y="966195"/>
            <a:ext cx="419100" cy="359858"/>
          </a:xfrm>
          <a:prstGeom prst="rect">
            <a:avLst/>
          </a:prstGeom>
          <a:noFill/>
        </p:spPr>
        <p:txBody>
          <a:bodyPr wrap="square" lIns="82030" tIns="41015" rIns="82030" bIns="41015" rtlCol="0">
            <a:spAutoFit/>
          </a:bodyPr>
          <a:lstStyle/>
          <a:p>
            <a:pPr algn="ctr" defTabSz="410147"/>
            <a:r>
              <a:rPr lang="en-US" dirty="0">
                <a:solidFill>
                  <a:prstClr val="black"/>
                </a:solidFill>
              </a:rPr>
              <a:t>•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375821" y="1737532"/>
            <a:ext cx="419100" cy="359858"/>
          </a:xfrm>
          <a:prstGeom prst="rect">
            <a:avLst/>
          </a:prstGeom>
          <a:noFill/>
        </p:spPr>
        <p:txBody>
          <a:bodyPr wrap="square" lIns="82030" tIns="41015" rIns="82030" bIns="41015" rtlCol="0">
            <a:spAutoFit/>
          </a:bodyPr>
          <a:lstStyle/>
          <a:p>
            <a:pPr algn="ctr" defTabSz="410147"/>
            <a:r>
              <a:rPr lang="en-US" dirty="0">
                <a:solidFill>
                  <a:prstClr val="black"/>
                </a:solidFill>
              </a:rPr>
              <a:t>•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375821" y="2582670"/>
            <a:ext cx="419100" cy="359858"/>
          </a:xfrm>
          <a:prstGeom prst="rect">
            <a:avLst/>
          </a:prstGeom>
          <a:noFill/>
        </p:spPr>
        <p:txBody>
          <a:bodyPr wrap="square" lIns="82030" tIns="41015" rIns="82030" bIns="41015" rtlCol="0">
            <a:spAutoFit/>
          </a:bodyPr>
          <a:lstStyle/>
          <a:p>
            <a:pPr algn="ctr" defTabSz="410147"/>
            <a:r>
              <a:rPr lang="en-US" dirty="0">
                <a:solidFill>
                  <a:prstClr val="black"/>
                </a:solidFill>
              </a:rPr>
              <a:t>•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375821" y="3352419"/>
            <a:ext cx="419100" cy="359858"/>
          </a:xfrm>
          <a:prstGeom prst="rect">
            <a:avLst/>
          </a:prstGeom>
          <a:noFill/>
        </p:spPr>
        <p:txBody>
          <a:bodyPr wrap="square" lIns="82030" tIns="41015" rIns="82030" bIns="41015" rtlCol="0">
            <a:spAutoFit/>
          </a:bodyPr>
          <a:lstStyle/>
          <a:p>
            <a:pPr algn="ctr" defTabSz="410147"/>
            <a:r>
              <a:rPr lang="en-US" dirty="0">
                <a:solidFill>
                  <a:prstClr val="black"/>
                </a:solidFill>
              </a:rPr>
              <a:t>•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75821" y="4175895"/>
            <a:ext cx="419100" cy="359858"/>
          </a:xfrm>
          <a:prstGeom prst="rect">
            <a:avLst/>
          </a:prstGeom>
          <a:noFill/>
        </p:spPr>
        <p:txBody>
          <a:bodyPr wrap="square" lIns="82030" tIns="41015" rIns="82030" bIns="41015" rtlCol="0">
            <a:spAutoFit/>
          </a:bodyPr>
          <a:lstStyle/>
          <a:p>
            <a:pPr algn="ctr" defTabSz="410147"/>
            <a:r>
              <a:rPr lang="en-US" dirty="0">
                <a:solidFill>
                  <a:prstClr val="black"/>
                </a:solidFill>
              </a:rPr>
              <a:t>•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375821" y="4974189"/>
            <a:ext cx="419100" cy="359858"/>
          </a:xfrm>
          <a:prstGeom prst="rect">
            <a:avLst/>
          </a:prstGeom>
          <a:noFill/>
        </p:spPr>
        <p:txBody>
          <a:bodyPr wrap="square" lIns="82030" tIns="41015" rIns="82030" bIns="41015" rtlCol="0">
            <a:spAutoFit/>
          </a:bodyPr>
          <a:lstStyle/>
          <a:p>
            <a:pPr algn="ctr" defTabSz="410147"/>
            <a:r>
              <a:rPr lang="en-US" dirty="0">
                <a:solidFill>
                  <a:prstClr val="black"/>
                </a:solidFill>
              </a:rPr>
              <a:t>•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375821" y="5796389"/>
            <a:ext cx="419100" cy="359858"/>
          </a:xfrm>
          <a:prstGeom prst="rect">
            <a:avLst/>
          </a:prstGeom>
          <a:noFill/>
        </p:spPr>
        <p:txBody>
          <a:bodyPr wrap="square" lIns="82030" tIns="41015" rIns="82030" bIns="41015" rtlCol="0">
            <a:spAutoFit/>
          </a:bodyPr>
          <a:lstStyle/>
          <a:p>
            <a:pPr algn="ctr" defTabSz="410147"/>
            <a:r>
              <a:rPr lang="en-US" dirty="0">
                <a:solidFill>
                  <a:prstClr val="black"/>
                </a:solidFill>
              </a:rPr>
              <a:t>•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22450" y="4937166"/>
            <a:ext cx="2742375" cy="1775622"/>
          </a:xfrm>
          <a:prstGeom prst="rect">
            <a:avLst/>
          </a:prstGeom>
          <a:noFill/>
        </p:spPr>
        <p:txBody>
          <a:bodyPr wrap="square" lIns="82030" tIns="41015" rIns="82030" bIns="41015" rtlCol="0">
            <a:spAutoFit/>
          </a:bodyPr>
          <a:lstStyle/>
          <a:p>
            <a:pPr defTabSz="410147"/>
            <a:r>
              <a:rPr lang="en-US" sz="1400" dirty="0">
                <a:solidFill>
                  <a:prstClr val="black"/>
                </a:solidFill>
                <a:latin typeface="Handwriting - Dakota"/>
                <a:cs typeface="Handwriting - Dakota"/>
              </a:rPr>
              <a:t>Capital </a:t>
            </a:r>
            <a:r>
              <a:rPr lang="en-US" sz="1400" dirty="0" smtClean="0">
                <a:solidFill>
                  <a:prstClr val="black"/>
                </a:solidFill>
                <a:cs typeface="Handwriting - Dakota"/>
              </a:rPr>
              <a:t>___________________</a:t>
            </a:r>
            <a:endParaRPr lang="en-US" sz="1400" dirty="0">
              <a:solidFill>
                <a:prstClr val="black"/>
              </a:solidFill>
              <a:cs typeface="Handwriting - Dakota"/>
            </a:endParaRPr>
          </a:p>
          <a:p>
            <a:pPr defTabSz="410147"/>
            <a:r>
              <a:rPr lang="en-US" sz="1400" dirty="0">
                <a:solidFill>
                  <a:prstClr val="black"/>
                </a:solidFill>
                <a:latin typeface="Handwriting - Dakota"/>
                <a:cs typeface="Handwriting - Dakota"/>
              </a:rPr>
              <a:t>Population</a:t>
            </a:r>
            <a:r>
              <a:rPr lang="en-US" sz="1400" dirty="0">
                <a:solidFill>
                  <a:prstClr val="black"/>
                </a:solidFill>
                <a:cs typeface="Handwriting - Dakota"/>
              </a:rPr>
              <a:t> ________________</a:t>
            </a:r>
          </a:p>
          <a:p>
            <a:pPr defTabSz="410147"/>
            <a:r>
              <a:rPr lang="en-US" sz="1400" dirty="0">
                <a:solidFill>
                  <a:prstClr val="black"/>
                </a:solidFill>
                <a:latin typeface="Handwriting - Dakota"/>
                <a:cs typeface="Handwriting - Dakota"/>
              </a:rPr>
              <a:t>Currency</a:t>
            </a:r>
            <a:r>
              <a:rPr lang="en-US" dirty="0">
                <a:solidFill>
                  <a:prstClr val="black"/>
                </a:solidFill>
                <a:latin typeface="Handwriting - Dakota"/>
                <a:cs typeface="Handwriting - Dakota"/>
              </a:rPr>
              <a:t> </a:t>
            </a:r>
            <a:r>
              <a:rPr lang="en-US" sz="1400" dirty="0">
                <a:solidFill>
                  <a:prstClr val="black"/>
                </a:solidFill>
                <a:cs typeface="Handwriting - Dakota"/>
              </a:rPr>
              <a:t>_________________</a:t>
            </a:r>
          </a:p>
          <a:p>
            <a:pPr defTabSz="410147"/>
            <a:r>
              <a:rPr lang="en-US" sz="1400" dirty="0">
                <a:solidFill>
                  <a:prstClr val="black"/>
                </a:solidFill>
                <a:latin typeface="Handwriting - Dakota"/>
                <a:cs typeface="Handwriting - Dakota"/>
              </a:rPr>
              <a:t>Government</a:t>
            </a:r>
            <a:r>
              <a:rPr lang="en-US" dirty="0">
                <a:solidFill>
                  <a:prstClr val="black"/>
                </a:solidFill>
                <a:latin typeface="Handwriting - Dakota"/>
                <a:cs typeface="Handwriting - Dakota"/>
              </a:rPr>
              <a:t>  </a:t>
            </a:r>
            <a:r>
              <a:rPr lang="en-US" dirty="0">
                <a:solidFill>
                  <a:prstClr val="black"/>
                </a:solidFill>
                <a:cs typeface="Handwriting - Dakota"/>
              </a:rPr>
              <a:t>__________</a:t>
            </a:r>
            <a:r>
              <a:rPr lang="en-US" sz="1400" dirty="0">
                <a:solidFill>
                  <a:prstClr val="black"/>
                </a:solidFill>
                <a:cs typeface="Handwriting - Dakota"/>
              </a:rPr>
              <a:t>___</a:t>
            </a:r>
          </a:p>
          <a:p>
            <a:pPr defTabSz="410147"/>
            <a:r>
              <a:rPr lang="en-US" sz="1400" dirty="0">
                <a:solidFill>
                  <a:prstClr val="black"/>
                </a:solidFill>
                <a:cs typeface="Handwriting - Dakota"/>
              </a:rPr>
              <a:t>___________________________</a:t>
            </a:r>
          </a:p>
          <a:p>
            <a:pPr defTabSz="410147"/>
            <a:r>
              <a:rPr lang="en-US" sz="1400" dirty="0">
                <a:solidFill>
                  <a:prstClr val="black"/>
                </a:solidFill>
                <a:latin typeface="Handwriting - Dakota"/>
                <a:cs typeface="Handwriting - Dakota"/>
              </a:rPr>
              <a:t>Language </a:t>
            </a:r>
            <a:r>
              <a:rPr lang="en-US" sz="1400" dirty="0">
                <a:solidFill>
                  <a:prstClr val="black"/>
                </a:solidFill>
                <a:cs typeface="Handwriting - Dakota"/>
              </a:rPr>
              <a:t>__________________</a:t>
            </a:r>
            <a:endParaRPr lang="en-US" dirty="0">
              <a:solidFill>
                <a:prstClr val="black"/>
              </a:solidFill>
            </a:endParaRPr>
          </a:p>
          <a:p>
            <a:pPr defTabSz="410147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329609" y="1289333"/>
            <a:ext cx="2643842" cy="27133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30" tIns="41015" rIns="82030" bIns="41015" rtlCol="0" anchor="ctr"/>
          <a:lstStyle/>
          <a:p>
            <a:pPr algn="ctr" defTabSz="410147"/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2447" y="2994315"/>
            <a:ext cx="2646207" cy="359858"/>
          </a:xfrm>
          <a:prstGeom prst="rect">
            <a:avLst/>
          </a:prstGeom>
          <a:noFill/>
        </p:spPr>
        <p:txBody>
          <a:bodyPr wrap="square" lIns="82030" tIns="41015" rIns="82030" bIns="41015" rtlCol="0">
            <a:spAutoFit/>
          </a:bodyPr>
          <a:lstStyle/>
          <a:p>
            <a:pPr algn="ctr" defTabSz="410147"/>
            <a:r>
              <a:rPr lang="en-US" b="1" dirty="0">
                <a:solidFill>
                  <a:prstClr val="black"/>
                </a:solidFill>
                <a:latin typeface="Handwriting - Dakota"/>
                <a:cs typeface="Handwriting - Dakota"/>
              </a:rPr>
              <a:t>Holidays/festivals</a:t>
            </a:r>
          </a:p>
        </p:txBody>
      </p:sp>
    </p:spTree>
    <p:extLst>
      <p:ext uri="{BB962C8B-B14F-4D97-AF65-F5344CB8AC3E}">
        <p14:creationId xmlns:p14="http://schemas.microsoft.com/office/powerpoint/2010/main" val="97933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/>
        </p:nvSpPr>
        <p:spPr>
          <a:xfrm>
            <a:off x="115443" y="1046530"/>
            <a:ext cx="2607726" cy="210307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48" tIns="41025" rIns="82048" bIns="41025" rtlCol="0" anchor="ctr"/>
          <a:lstStyle/>
          <a:p>
            <a:pPr algn="ctr" defTabSz="410243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-340518" y="3421260"/>
            <a:ext cx="6858000" cy="154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H="1">
            <a:off x="2695221" y="3421260"/>
            <a:ext cx="6858000" cy="154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269093" y="1035333"/>
            <a:ext cx="2646206" cy="27133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48" tIns="41025" rIns="82048" bIns="41025" rtlCol="0" anchor="ctr"/>
          <a:lstStyle/>
          <a:p>
            <a:pPr algn="ctr" defTabSz="410243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269094" y="4155194"/>
            <a:ext cx="2646205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69094" y="4559313"/>
            <a:ext cx="2646205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69094" y="4984264"/>
            <a:ext cx="2646205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Wave 36"/>
          <p:cNvSpPr/>
          <p:nvPr/>
        </p:nvSpPr>
        <p:spPr>
          <a:xfrm>
            <a:off x="3204412" y="223563"/>
            <a:ext cx="2646206" cy="623164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48" tIns="41025" rIns="82048" bIns="41025" rtlCol="0" anchor="ctr"/>
          <a:lstStyle/>
          <a:p>
            <a:pPr algn="ctr" defTabSz="410243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19855" y="319395"/>
            <a:ext cx="2492283" cy="359858"/>
          </a:xfrm>
          <a:prstGeom prst="rect">
            <a:avLst/>
          </a:prstGeom>
          <a:noFill/>
        </p:spPr>
        <p:txBody>
          <a:bodyPr wrap="square" lIns="82048" tIns="41025" rIns="82048" bIns="41025" rtlCol="0">
            <a:spAutoFit/>
          </a:bodyPr>
          <a:lstStyle/>
          <a:p>
            <a:pPr algn="ctr" defTabSz="410243"/>
            <a:r>
              <a:rPr lang="en-US" b="1" dirty="0">
                <a:solidFill>
                  <a:prstClr val="black"/>
                </a:solidFill>
                <a:latin typeface="Handwriting - Dakota"/>
                <a:cs typeface="Handwriting - Dakota"/>
              </a:rPr>
              <a:t>Foods</a:t>
            </a:r>
          </a:p>
        </p:txBody>
      </p:sp>
      <p:sp>
        <p:nvSpPr>
          <p:cNvPr id="39" name="Wave 38"/>
          <p:cNvSpPr/>
          <p:nvPr/>
        </p:nvSpPr>
        <p:spPr>
          <a:xfrm>
            <a:off x="115443" y="223563"/>
            <a:ext cx="2646206" cy="623164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48" tIns="41025" rIns="82048" bIns="41025" rtlCol="0" anchor="ctr"/>
          <a:lstStyle/>
          <a:p>
            <a:pPr algn="ctr" defTabSz="410243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0889" y="319395"/>
            <a:ext cx="2492283" cy="359858"/>
          </a:xfrm>
          <a:prstGeom prst="rect">
            <a:avLst/>
          </a:prstGeom>
          <a:noFill/>
        </p:spPr>
        <p:txBody>
          <a:bodyPr wrap="square" lIns="82048" tIns="41025" rIns="82048" bIns="41025" rtlCol="0">
            <a:spAutoFit/>
          </a:bodyPr>
          <a:lstStyle/>
          <a:p>
            <a:pPr algn="ctr" defTabSz="410243"/>
            <a:r>
              <a:rPr lang="en-US" b="1" dirty="0">
                <a:solidFill>
                  <a:prstClr val="black"/>
                </a:solidFill>
                <a:latin typeface="Handwriting - Dakota"/>
                <a:cs typeface="Handwriting - Dakota"/>
              </a:rPr>
              <a:t>History</a:t>
            </a:r>
          </a:p>
        </p:txBody>
      </p:sp>
      <p:sp>
        <p:nvSpPr>
          <p:cNvPr id="53" name="Wave 52"/>
          <p:cNvSpPr/>
          <p:nvPr/>
        </p:nvSpPr>
        <p:spPr>
          <a:xfrm>
            <a:off x="3223872" y="3595494"/>
            <a:ext cx="2646206" cy="623164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48" tIns="41025" rIns="82048" bIns="41025" rtlCol="0" anchor="ctr"/>
          <a:lstStyle/>
          <a:p>
            <a:pPr algn="ctr" defTabSz="410243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356812" y="3710958"/>
            <a:ext cx="2492283" cy="359858"/>
          </a:xfrm>
          <a:prstGeom prst="rect">
            <a:avLst/>
          </a:prstGeom>
          <a:noFill/>
        </p:spPr>
        <p:txBody>
          <a:bodyPr wrap="square" lIns="82048" tIns="41025" rIns="82048" bIns="41025" rtlCol="0">
            <a:spAutoFit/>
          </a:bodyPr>
          <a:lstStyle/>
          <a:p>
            <a:pPr algn="ctr" defTabSz="410243"/>
            <a:r>
              <a:rPr lang="en-US" b="1" dirty="0">
                <a:solidFill>
                  <a:prstClr val="black"/>
                </a:solidFill>
                <a:latin typeface="Handwriting - Dakota"/>
                <a:cs typeface="Handwriting - Dakota"/>
              </a:rPr>
              <a:t>Sports &amp; Activities</a:t>
            </a:r>
          </a:p>
        </p:txBody>
      </p:sp>
      <p:sp>
        <p:nvSpPr>
          <p:cNvPr id="56" name="Wave 55"/>
          <p:cNvSpPr/>
          <p:nvPr/>
        </p:nvSpPr>
        <p:spPr>
          <a:xfrm>
            <a:off x="6269093" y="244397"/>
            <a:ext cx="2646206" cy="623164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48" tIns="41025" rIns="82048" bIns="41025" rtlCol="0" anchor="ctr"/>
          <a:lstStyle/>
          <a:p>
            <a:pPr algn="ctr" defTabSz="410243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69094" y="340228"/>
            <a:ext cx="2607726" cy="359858"/>
          </a:xfrm>
          <a:prstGeom prst="rect">
            <a:avLst/>
          </a:prstGeom>
          <a:noFill/>
        </p:spPr>
        <p:txBody>
          <a:bodyPr wrap="square" lIns="82048" tIns="41025" rIns="82048" bIns="41025" rtlCol="0">
            <a:spAutoFit/>
          </a:bodyPr>
          <a:lstStyle/>
          <a:p>
            <a:pPr algn="ctr" defTabSz="410243"/>
            <a:r>
              <a:rPr lang="en-US" b="1" dirty="0">
                <a:solidFill>
                  <a:prstClr val="black"/>
                </a:solidFill>
                <a:latin typeface="Handwriting - Dakota"/>
                <a:cs typeface="Handwriting - Dakota"/>
              </a:rPr>
              <a:t>Places of Interest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6269094" y="5397106"/>
            <a:ext cx="2646205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6269094" y="5780393"/>
            <a:ext cx="2646205" cy="1924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269094" y="6224588"/>
            <a:ext cx="2646205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153923" y="4384597"/>
            <a:ext cx="2607726" cy="210307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48" tIns="41025" rIns="82048" bIns="41025" rtlCol="0" anchor="ctr"/>
          <a:lstStyle/>
          <a:p>
            <a:pPr algn="ctr" defTabSz="410243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Wave 29"/>
          <p:cNvSpPr/>
          <p:nvPr/>
        </p:nvSpPr>
        <p:spPr>
          <a:xfrm>
            <a:off x="115443" y="3615128"/>
            <a:ext cx="2646206" cy="623164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48" tIns="41025" rIns="82048" bIns="41025" rtlCol="0" anchor="ctr"/>
          <a:lstStyle/>
          <a:p>
            <a:pPr algn="ctr" defTabSz="410243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0889" y="3710958"/>
            <a:ext cx="2492283" cy="359858"/>
          </a:xfrm>
          <a:prstGeom prst="rect">
            <a:avLst/>
          </a:prstGeom>
          <a:noFill/>
        </p:spPr>
        <p:txBody>
          <a:bodyPr wrap="square" lIns="82048" tIns="41025" rIns="82048" bIns="41025" rtlCol="0">
            <a:spAutoFit/>
          </a:bodyPr>
          <a:lstStyle/>
          <a:p>
            <a:pPr algn="ctr" defTabSz="410243"/>
            <a:r>
              <a:rPr lang="en-US" b="1" dirty="0">
                <a:solidFill>
                  <a:prstClr val="black"/>
                </a:solidFill>
                <a:latin typeface="Handwriting - Dakota"/>
                <a:cs typeface="Handwriting - Dakota"/>
              </a:rPr>
              <a:t>Culture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249888" y="1035335"/>
            <a:ext cx="2607726" cy="210307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48" tIns="41025" rIns="82048" bIns="41025" rtlCol="0" anchor="ctr"/>
          <a:lstStyle/>
          <a:p>
            <a:pPr algn="ctr" defTabSz="410243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69352" y="4384597"/>
            <a:ext cx="2607726" cy="210307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48" tIns="41025" rIns="82048" bIns="41025" rtlCol="0" anchor="ctr"/>
          <a:lstStyle/>
          <a:p>
            <a:pPr algn="ctr" defTabSz="410243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12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wrap="none" lIns="91440" tIns="45720" rIns="91440" bIns="45720">
        <a:spAutoFit/>
      </a:bodyPr>
      <a:lstStyle>
        <a:defPPr algn="ctr">
          <a:defRPr sz="5400" b="1" cap="none" spc="0" dirty="0">
            <a:ln w="10541" cmpd="sng">
              <a:solidFill>
                <a:srgbClr val="7D7D7D">
                  <a:tint val="100000"/>
                  <a:shade val="100000"/>
                  <a:satMod val="110000"/>
                </a:srgbClr>
              </a:solidFill>
              <a:prstDash val="solid"/>
            </a:ln>
            <a:gradFill>
              <a:gsLst>
                <a:gs pos="0">
                  <a:srgbClr val="FFFFFF">
                    <a:tint val="40000"/>
                    <a:satMod val="250000"/>
                  </a:srgbClr>
                </a:gs>
                <a:gs pos="9000">
                  <a:srgbClr val="FFFFFF">
                    <a:tint val="52000"/>
                    <a:satMod val="300000"/>
                  </a:srgbClr>
                </a:gs>
                <a:gs pos="50000">
                  <a:srgbClr val="FFFFFF">
                    <a:shade val="20000"/>
                    <a:satMod val="300000"/>
                  </a:srgbClr>
                </a:gs>
                <a:gs pos="79000">
                  <a:srgbClr val="FFFFFF">
                    <a:tint val="52000"/>
                    <a:satMod val="300000"/>
                  </a:srgbClr>
                </a:gs>
                <a:gs pos="100000">
                  <a:srgbClr val="FFFFFF">
                    <a:tint val="40000"/>
                    <a:satMod val="250000"/>
                  </a:srgbClr>
                </a:gs>
              </a:gsLst>
              <a:lin ang="5400000"/>
            </a:gradFill>
            <a:effectLst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wrap="none" lIns="91440" tIns="45720" rIns="91440" bIns="45720">
        <a:spAutoFit/>
      </a:bodyPr>
      <a:lstStyle>
        <a:defPPr algn="ctr">
          <a:defRPr sz="5400" b="1" cap="none" spc="0" dirty="0">
            <a:ln w="10541" cmpd="sng">
              <a:solidFill>
                <a:srgbClr val="7D7D7D">
                  <a:tint val="100000"/>
                  <a:shade val="100000"/>
                  <a:satMod val="110000"/>
                </a:srgbClr>
              </a:solidFill>
              <a:prstDash val="solid"/>
            </a:ln>
            <a:gradFill>
              <a:gsLst>
                <a:gs pos="0">
                  <a:srgbClr val="FFFFFF">
                    <a:tint val="40000"/>
                    <a:satMod val="250000"/>
                  </a:srgbClr>
                </a:gs>
                <a:gs pos="9000">
                  <a:srgbClr val="FFFFFF">
                    <a:tint val="52000"/>
                    <a:satMod val="300000"/>
                  </a:srgbClr>
                </a:gs>
                <a:gs pos="50000">
                  <a:srgbClr val="FFFFFF">
                    <a:shade val="20000"/>
                    <a:satMod val="300000"/>
                  </a:srgbClr>
                </a:gs>
                <a:gs pos="79000">
                  <a:srgbClr val="FFFFFF">
                    <a:tint val="52000"/>
                    <a:satMod val="300000"/>
                  </a:srgbClr>
                </a:gs>
                <a:gs pos="100000">
                  <a:srgbClr val="FFFFFF">
                    <a:tint val="40000"/>
                    <a:satMod val="250000"/>
                  </a:srgbClr>
                </a:gs>
              </a:gsLst>
              <a:lin ang="5400000"/>
            </a:gradFill>
            <a:effectLst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35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1_Office Theme</vt:lpstr>
      <vt:lpstr>Office Theme</vt:lpstr>
      <vt:lpstr>PowerPoint Presentation</vt:lpstr>
      <vt:lpstr>PowerPoint Presentation</vt:lpstr>
    </vt:vector>
  </TitlesOfParts>
  <Company>Pleasant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%username%</dc:creator>
  <cp:lastModifiedBy>%username%</cp:lastModifiedBy>
  <cp:revision>1</cp:revision>
  <cp:lastPrinted>2014-10-31T18:56:50Z</cp:lastPrinted>
  <dcterms:created xsi:type="dcterms:W3CDTF">2014-10-31T18:52:35Z</dcterms:created>
  <dcterms:modified xsi:type="dcterms:W3CDTF">2014-10-31T18:58:20Z</dcterms:modified>
</cp:coreProperties>
</file>